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83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8" r:id="rId15"/>
    <p:sldId id="279" r:id="rId16"/>
    <p:sldId id="266" r:id="rId17"/>
    <p:sldId id="267" r:id="rId18"/>
    <p:sldId id="268" r:id="rId19"/>
    <p:sldId id="269" r:id="rId20"/>
    <p:sldId id="270" r:id="rId21"/>
    <p:sldId id="271" r:id="rId22"/>
    <p:sldId id="276" r:id="rId23"/>
    <p:sldId id="272" r:id="rId24"/>
    <p:sldId id="273" r:id="rId25"/>
    <p:sldId id="274" r:id="rId26"/>
    <p:sldId id="275" r:id="rId27"/>
    <p:sldId id="277" r:id="rId28"/>
    <p:sldId id="28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E6B0F94-4B29-A08A-F86F-BD8E2F5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560" imgH="927000" progId="Equation.DSMT4">
                  <p:embed/>
                </p:oleObj>
              </mc:Choice>
              <mc:Fallback>
                <p:oleObj name="Equation" r:id="rId2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2920" imgH="634680" progId="Equation.DSMT4">
                  <p:embed/>
                </p:oleObj>
              </mc:Choice>
              <mc:Fallback>
                <p:oleObj name="Equation" r:id="rId2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67080" imgH="1155600" progId="Equation.DSMT4">
                  <p:embed/>
                </p:oleObj>
              </mc:Choice>
              <mc:Fallback>
                <p:oleObj name="Equation" r:id="rId4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7760" imgH="672840" progId="Equation.DSMT4">
                  <p:embed/>
                </p:oleObj>
              </mc:Choice>
              <mc:Fallback>
                <p:oleObj name="Equation" r:id="rId6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46360" imgH="2260440" progId="Equation.DSMT4">
                  <p:embed/>
                </p:oleObj>
              </mc:Choice>
              <mc:Fallback>
                <p:oleObj name="Equation" r:id="rId2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705436"/>
              </p:ext>
            </p:extLst>
          </p:nvPr>
        </p:nvGraphicFramePr>
        <p:xfrm>
          <a:off x="689545" y="810986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17560" imgH="927000" progId="Equation.DSMT4">
                  <p:embed/>
                </p:oleObj>
              </mc:Choice>
              <mc:Fallback>
                <p:oleObj name="Equation" r:id="rId4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545" y="810986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94360" imgH="2425680" progId="Equation.DSMT4">
                  <p:embed/>
                </p:oleObj>
              </mc:Choice>
              <mc:Fallback>
                <p:oleObj name="Equation" r:id="rId6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153089" y="25876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0D4BB4-F55E-ECDC-D45E-C9AE6A8CEBA4}"/>
              </a:ext>
            </a:extLst>
          </p:cNvPr>
          <p:cNvSpPr/>
          <p:nvPr/>
        </p:nvSpPr>
        <p:spPr>
          <a:xfrm>
            <a:off x="1766047" y="4724400"/>
            <a:ext cx="3639671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93B4FAA-7677-F403-63FE-25BC258C2D70}"/>
              </a:ext>
            </a:extLst>
          </p:cNvPr>
          <p:cNvSpPr/>
          <p:nvPr/>
        </p:nvSpPr>
        <p:spPr>
          <a:xfrm>
            <a:off x="7315200" y="4448518"/>
            <a:ext cx="4168588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AA769B4-EF2A-442E-478A-29E93CE30107}"/>
              </a:ext>
            </a:extLst>
          </p:cNvPr>
          <p:cNvSpPr/>
          <p:nvPr/>
        </p:nvSpPr>
        <p:spPr>
          <a:xfrm>
            <a:off x="250962" y="5074024"/>
            <a:ext cx="340709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1B6493D-674E-8FDE-3632-93B3A087D62C}"/>
              </a:ext>
            </a:extLst>
          </p:cNvPr>
          <p:cNvSpPr/>
          <p:nvPr/>
        </p:nvSpPr>
        <p:spPr>
          <a:xfrm>
            <a:off x="5889133" y="5358346"/>
            <a:ext cx="3380373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CCCD80-E5D7-E1C6-A889-F1B0B2B8B9C6}"/>
              </a:ext>
            </a:extLst>
          </p:cNvPr>
          <p:cNvSpPr txBox="1"/>
          <p:nvPr/>
        </p:nvSpPr>
        <p:spPr>
          <a:xfrm>
            <a:off x="4187616" y="508092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单边带信号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6A6CD2-40ED-7CB0-30FD-7810E96F0B38}"/>
              </a:ext>
            </a:extLst>
          </p:cNvPr>
          <p:cNvSpPr txBox="1"/>
          <p:nvPr/>
        </p:nvSpPr>
        <p:spPr>
          <a:xfrm>
            <a:off x="10749781" y="489921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双边带信号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8CD0B2-76E4-1814-18A3-AFC857C92D9F}"/>
              </a:ext>
            </a:extLst>
          </p:cNvPr>
          <p:cNvSpPr txBox="1"/>
          <p:nvPr/>
        </p:nvSpPr>
        <p:spPr>
          <a:xfrm>
            <a:off x="9333806" y="53792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新频率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2210E-A40B-3CAF-2218-0C395832E166}"/>
              </a:ext>
            </a:extLst>
          </p:cNvPr>
          <p:cNvSpPr txBox="1"/>
          <p:nvPr/>
        </p:nvSpPr>
        <p:spPr>
          <a:xfrm>
            <a:off x="250962" y="57392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幅度小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24B5A14-B814-1E5E-749D-85657A91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269217"/>
              </p:ext>
            </p:extLst>
          </p:nvPr>
        </p:nvGraphicFramePr>
        <p:xfrm>
          <a:off x="2600353" y="2278997"/>
          <a:ext cx="3459135" cy="37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3680" imgH="215640" progId="Equation.DSMT4">
                  <p:embed/>
                </p:oleObj>
              </mc:Choice>
              <mc:Fallback>
                <p:oleObj name="Equation" r:id="rId2" imgW="19936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00353" y="2278997"/>
                        <a:ext cx="3459135" cy="374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04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277</Words>
  <Application>Microsoft Office PowerPoint</Application>
  <PresentationFormat>宽屏</PresentationFormat>
  <Paragraphs>67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微软雅黑</vt:lpstr>
      <vt:lpstr>Arial</vt:lpstr>
      <vt:lpstr>Office 主题​​</vt:lpstr>
      <vt:lpstr>Equation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45</cp:revision>
  <dcterms:created xsi:type="dcterms:W3CDTF">2025-04-08T01:26:13Z</dcterms:created>
  <dcterms:modified xsi:type="dcterms:W3CDTF">2025-04-16T02:21:04Z</dcterms:modified>
</cp:coreProperties>
</file>